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060238" cy="7019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9" autoAdjust="0"/>
  </p:normalViewPr>
  <p:slideViewPr>
    <p:cSldViewPr snapToGrid="0">
      <p:cViewPr varScale="1">
        <p:scale>
          <a:sx n="102" d="100"/>
          <a:sy n="102" d="100"/>
        </p:scale>
        <p:origin x="384" y="102"/>
      </p:cViewPr>
      <p:guideLst>
        <p:guide orient="horz" pos="2212"/>
        <p:guide pos="3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2B8D1-7F4D-4FB0-BD27-4F8B1501BE3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F1AB-27FA-4855-BFB4-4E228AFB5E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973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530" y="1148863"/>
            <a:ext cx="9045179" cy="2443974"/>
          </a:xfrm>
        </p:spPr>
        <p:txBody>
          <a:bodyPr anchor="b"/>
          <a:lstStyle>
            <a:lvl1pPr algn="ctr">
              <a:defRPr sz="59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530" y="3687086"/>
            <a:ext cx="9045179" cy="1694856"/>
          </a:xfrm>
        </p:spPr>
        <p:txBody>
          <a:bodyPr/>
          <a:lstStyle>
            <a:lvl1pPr marL="0" indent="0" algn="ctr">
              <a:buNone/>
              <a:defRPr sz="2374"/>
            </a:lvl1pPr>
            <a:lvl2pPr marL="452262" indent="0" algn="ctr">
              <a:buNone/>
              <a:defRPr sz="1978"/>
            </a:lvl2pPr>
            <a:lvl3pPr marL="904524" indent="0" algn="ctr">
              <a:buNone/>
              <a:defRPr sz="1781"/>
            </a:lvl3pPr>
            <a:lvl4pPr marL="1356787" indent="0" algn="ctr">
              <a:buNone/>
              <a:defRPr sz="1583"/>
            </a:lvl4pPr>
            <a:lvl5pPr marL="1809049" indent="0" algn="ctr">
              <a:buNone/>
              <a:defRPr sz="1583"/>
            </a:lvl5pPr>
            <a:lvl6pPr marL="2261311" indent="0" algn="ctr">
              <a:buNone/>
              <a:defRPr sz="1583"/>
            </a:lvl6pPr>
            <a:lvl7pPr marL="2713573" indent="0" algn="ctr">
              <a:buNone/>
              <a:defRPr sz="1583"/>
            </a:lvl7pPr>
            <a:lvl8pPr marL="3165836" indent="0" algn="ctr">
              <a:buNone/>
              <a:defRPr sz="1583"/>
            </a:lvl8pPr>
            <a:lvl9pPr marL="3618098" indent="0" algn="ctr">
              <a:buNone/>
              <a:defRPr sz="1583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39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82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0608" y="373746"/>
            <a:ext cx="2600489" cy="594906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142" y="373746"/>
            <a:ext cx="7650713" cy="59490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90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22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0" y="1750107"/>
            <a:ext cx="10401955" cy="2920093"/>
          </a:xfrm>
        </p:spPr>
        <p:txBody>
          <a:bodyPr anchor="b"/>
          <a:lstStyle>
            <a:lvl1pPr>
              <a:defRPr sz="59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860" y="4697826"/>
            <a:ext cx="10401955" cy="1535608"/>
          </a:xfrm>
        </p:spPr>
        <p:txBody>
          <a:bodyPr/>
          <a:lstStyle>
            <a:lvl1pPr marL="0" indent="0">
              <a:buNone/>
              <a:defRPr sz="2374">
                <a:solidFill>
                  <a:schemeClr val="tx1">
                    <a:tint val="75000"/>
                  </a:schemeClr>
                </a:solidFill>
              </a:defRPr>
            </a:lvl1pPr>
            <a:lvl2pPr marL="452262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2pPr>
            <a:lvl3pPr marL="904524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3pPr>
            <a:lvl4pPr marL="1356787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4pPr>
            <a:lvl5pPr marL="1809049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5pPr>
            <a:lvl6pPr marL="2261311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6pPr>
            <a:lvl7pPr marL="2713573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7pPr>
            <a:lvl8pPr marL="316583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8pPr>
            <a:lvl9pPr marL="3618098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57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141" y="1868730"/>
            <a:ext cx="5125601" cy="445407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496" y="1868730"/>
            <a:ext cx="5125601" cy="445407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99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12" y="373747"/>
            <a:ext cx="10401955" cy="13568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712" y="1720857"/>
            <a:ext cx="5102046" cy="843365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712" y="2564223"/>
            <a:ext cx="5102046" cy="37715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5495" y="1720857"/>
            <a:ext cx="5127172" cy="843365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5495" y="2564223"/>
            <a:ext cx="5127172" cy="37715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2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66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75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13" y="467995"/>
            <a:ext cx="3889740" cy="1637983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172" y="1010740"/>
            <a:ext cx="6105495" cy="4988697"/>
          </a:xfrm>
        </p:spPr>
        <p:txBody>
          <a:bodyPr/>
          <a:lstStyle>
            <a:lvl1pPr>
              <a:defRPr sz="3165"/>
            </a:lvl1pPr>
            <a:lvl2pPr>
              <a:defRPr sz="2770"/>
            </a:lvl2pPr>
            <a:lvl3pPr>
              <a:defRPr sz="2374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713" y="2105977"/>
            <a:ext cx="3889740" cy="3901584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13" y="467995"/>
            <a:ext cx="3889740" cy="1637983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27172" y="1010740"/>
            <a:ext cx="6105495" cy="4988697"/>
          </a:xfrm>
        </p:spPr>
        <p:txBody>
          <a:bodyPr anchor="t"/>
          <a:lstStyle>
            <a:lvl1pPr marL="0" indent="0">
              <a:buNone/>
              <a:defRPr sz="3165"/>
            </a:lvl1pPr>
            <a:lvl2pPr marL="452262" indent="0">
              <a:buNone/>
              <a:defRPr sz="2770"/>
            </a:lvl2pPr>
            <a:lvl3pPr marL="904524" indent="0">
              <a:buNone/>
              <a:defRPr sz="2374"/>
            </a:lvl3pPr>
            <a:lvl4pPr marL="1356787" indent="0">
              <a:buNone/>
              <a:defRPr sz="1978"/>
            </a:lvl4pPr>
            <a:lvl5pPr marL="1809049" indent="0">
              <a:buNone/>
              <a:defRPr sz="1978"/>
            </a:lvl5pPr>
            <a:lvl6pPr marL="2261311" indent="0">
              <a:buNone/>
              <a:defRPr sz="1978"/>
            </a:lvl6pPr>
            <a:lvl7pPr marL="2713573" indent="0">
              <a:buNone/>
              <a:defRPr sz="1978"/>
            </a:lvl7pPr>
            <a:lvl8pPr marL="3165836" indent="0">
              <a:buNone/>
              <a:defRPr sz="1978"/>
            </a:lvl8pPr>
            <a:lvl9pPr marL="3618098" indent="0">
              <a:buNone/>
              <a:defRPr sz="1978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713" y="2105977"/>
            <a:ext cx="3889740" cy="3901584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17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9142" y="373747"/>
            <a:ext cx="1040195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142" y="1868730"/>
            <a:ext cx="10401955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141" y="6506431"/>
            <a:ext cx="271355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02840-5B59-4ADB-9D35-CA0C30FC9DB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4954" y="6506431"/>
            <a:ext cx="407033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543" y="6506431"/>
            <a:ext cx="271355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7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04524" rtl="0" eaLnBrk="1" latinLnBrk="0" hangingPunct="1">
        <a:lnSpc>
          <a:spcPct val="90000"/>
        </a:lnSpc>
        <a:spcBef>
          <a:spcPct val="0"/>
        </a:spcBef>
        <a:buNone/>
        <a:defRPr sz="4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131" indent="-226131" algn="l" defTabSz="904524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1pPr>
      <a:lvl2pPr marL="678393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4" kern="1200">
          <a:solidFill>
            <a:schemeClr val="tx1"/>
          </a:solidFill>
          <a:latin typeface="+mn-lt"/>
          <a:ea typeface="+mn-ea"/>
          <a:cs typeface="+mn-cs"/>
        </a:defRPr>
      </a:lvl2pPr>
      <a:lvl3pPr marL="1130656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582918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2035180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487442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939705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391967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844229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2262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4524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6787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09049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1311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3573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65836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18098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465615F7-4A29-41F3-A0D8-137B6F787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D70981A-2A65-43EF-9E1F-FB0C6FB21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01" y="836545"/>
            <a:ext cx="7486000" cy="671332"/>
          </a:xfrm>
        </p:spPr>
        <p:txBody>
          <a:bodyPr>
            <a:normAutofit/>
          </a:bodyPr>
          <a:lstStyle/>
          <a:p>
            <a:pPr algn="l"/>
            <a:r>
              <a:rPr lang="tr-TR" sz="4000" dirty="0"/>
              <a:t>BAŞLIK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CAFFAD-35C9-42EC-AAF2-6BFE0F7F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601" y="4421526"/>
            <a:ext cx="3724227" cy="1655183"/>
          </a:xfrm>
        </p:spPr>
        <p:txBody>
          <a:bodyPr>
            <a:normAutofit/>
          </a:bodyPr>
          <a:lstStyle/>
          <a:p>
            <a:pPr algn="l"/>
            <a:r>
              <a:rPr lang="tr-TR" sz="1800" dirty="0"/>
              <a:t>UNVAN-İSİM-SOYİSİM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03D53C3D-0150-45A7-8784-018CDC17F05D}"/>
              </a:ext>
            </a:extLst>
          </p:cNvPr>
          <p:cNvSpPr txBox="1">
            <a:spLocks/>
          </p:cNvSpPr>
          <p:nvPr/>
        </p:nvSpPr>
        <p:spPr>
          <a:xfrm>
            <a:off x="652933" y="6473672"/>
            <a:ext cx="1650429" cy="49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04524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None/>
              <a:defRPr sz="23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262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524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6787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049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1311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573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836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8098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/>
              <a:t> AY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6342121D-9C13-442A-8441-3FBB5C6FB915}"/>
              </a:ext>
            </a:extLst>
          </p:cNvPr>
          <p:cNvSpPr txBox="1">
            <a:spLocks/>
          </p:cNvSpPr>
          <p:nvPr/>
        </p:nvSpPr>
        <p:spPr>
          <a:xfrm>
            <a:off x="2605714" y="6473672"/>
            <a:ext cx="1650429" cy="49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04524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None/>
              <a:defRPr sz="23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262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524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6787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049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1311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573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836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8098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/>
              <a:t>TL</a:t>
            </a:r>
          </a:p>
        </p:txBody>
      </p:sp>
      <p:sp>
        <p:nvSpPr>
          <p:cNvPr id="9" name="Alt Başlık 2">
            <a:extLst>
              <a:ext uri="{FF2B5EF4-FFF2-40B4-BE49-F238E27FC236}">
                <a16:creationId xmlns:a16="http://schemas.microsoft.com/office/drawing/2014/main" id="{49263629-C94A-4D8D-865C-A38AE3833228}"/>
              </a:ext>
            </a:extLst>
          </p:cNvPr>
          <p:cNvSpPr txBox="1">
            <a:spLocks/>
          </p:cNvSpPr>
          <p:nvPr/>
        </p:nvSpPr>
        <p:spPr>
          <a:xfrm>
            <a:off x="743601" y="3680462"/>
            <a:ext cx="3724227" cy="34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04524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None/>
              <a:defRPr sz="23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262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524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6787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049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1311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573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836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8098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/>
              <a:t>UNVAN-İSİM-SOYİSİM</a:t>
            </a:r>
          </a:p>
        </p:txBody>
      </p:sp>
    </p:spTree>
    <p:extLst>
      <p:ext uri="{BB962C8B-B14F-4D97-AF65-F5344CB8AC3E}">
        <p14:creationId xmlns:p14="http://schemas.microsoft.com/office/powerpoint/2010/main" val="203514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5503F35-645B-4FEE-B7A7-22BD3066C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081384C9-BB81-452B-9C41-CEC600720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59481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9D7FCBE-D93F-45E3-A438-2F601DA25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00BEF152-A99B-49AE-A0E0-9FD509C71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4977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89A3A5A-0E0D-49FC-888D-AEDC47BB4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A779E129-8793-496B-B349-0C0CBCCB7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62745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2974E3-E3D8-4BFC-9D62-E10C51D48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729DB903-7B3A-41C1-BCA9-64862F1E0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70498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2E842B3-598E-47D7-8BE9-775A8B5C8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013C3842-3E43-42C0-B2B2-3CF5A9096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80596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7639743-C78E-496F-88A0-2C33ECF11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" y="0"/>
            <a:ext cx="12051125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690250DC-E5B2-47E2-90A8-1EACBEEE5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56543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A3151D7-FD40-4421-A521-D9546AF74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2FA5E9E-1807-480F-ACA6-83273A96A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63700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B7B5EEC-6763-49C0-AAF0-BBCD971E6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" y="0"/>
            <a:ext cx="12051125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DA9A7C86-1B9E-41AA-9818-930B50A07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2683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EECE538-0D85-4075-A2FB-69754AF86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4EBB298F-B5F9-431C-8541-B9010801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64288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140DB3C-72FA-4C03-A568-AD014F73E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BB95954A-DF7A-45FA-9179-0159C9EF3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02451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40301B4-D1B7-4E10-942C-9D823B7BE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12AB4FE6-D95A-4E36-9E6F-7F27BE69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80843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EA2551C-B21B-42C6-8C7A-60228FDEE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D0AD39A0-612D-423A-99BF-7984ABA5E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06868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9C54CFF-D62B-4558-AE47-50C70C62C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FA48EAD4-457C-41B6-A4FB-5DDD2D91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93071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5536D10-5381-4BDE-B451-A271CE86A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24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0A6E3048-E078-4D22-A6A8-801F26411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53783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6</Words>
  <Application>Microsoft Office PowerPoint</Application>
  <PresentationFormat>Özel</PresentationFormat>
  <Paragraphs>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BAŞLIK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#GRAFİKER</dc:creator>
  <cp:lastModifiedBy>MEHMET FIRAT OLGUN</cp:lastModifiedBy>
  <cp:revision>19</cp:revision>
  <dcterms:created xsi:type="dcterms:W3CDTF">2023-11-27T13:46:50Z</dcterms:created>
  <dcterms:modified xsi:type="dcterms:W3CDTF">2025-01-03T11:11:42Z</dcterms:modified>
</cp:coreProperties>
</file>